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FE1FB4-FE56-5745-96B4-359B20CBC592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12E26F-C286-5244-A892-3F5D4DCB23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952" y="2668126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Expository or Persuasive Essay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sz="3100" b="1" i="1" dirty="0" smtClean="0">
                <a:solidFill>
                  <a:srgbClr val="800000"/>
                </a:solidFill>
              </a:rPr>
              <a:t>Graphic Organizer</a:t>
            </a:r>
            <a:br>
              <a:rPr lang="en-US" sz="3100" b="1" i="1" dirty="0" smtClean="0">
                <a:solidFill>
                  <a:srgbClr val="800000"/>
                </a:solidFill>
              </a:rPr>
            </a:br>
            <a:endParaRPr lang="en-US" sz="3100" b="1" i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4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Expository Essay</a:t>
            </a:r>
            <a:br>
              <a:rPr lang="en-US" dirty="0" smtClean="0"/>
            </a:br>
            <a:r>
              <a:rPr lang="en-US" sz="2200" dirty="0" smtClean="0"/>
              <a:t>Introduction and Paragraph #1</a:t>
            </a:r>
            <a:br>
              <a:rPr lang="en-US" sz="2200" dirty="0" smtClean="0"/>
            </a:b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101346"/>
              </p:ext>
            </p:extLst>
          </p:nvPr>
        </p:nvGraphicFramePr>
        <p:xfrm>
          <a:off x="3155950" y="2324100"/>
          <a:ext cx="2551113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438900" imgH="8851900" progId="Word.Document.12">
                  <p:embed/>
                </p:oleObj>
              </mc:Choice>
              <mc:Fallback>
                <p:oleObj name="Document" r:id="rId4" imgW="64389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5950" y="2324100"/>
                        <a:ext cx="2551113" cy="350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85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Paragraphs 2 &amp;3 </a:t>
            </a:r>
            <a:br>
              <a:rPr lang="en-US" dirty="0" smtClean="0"/>
            </a:br>
            <a:r>
              <a:rPr lang="en-US" sz="2700" dirty="0" smtClean="0"/>
              <a:t>“Middle Paragraphs”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538574"/>
              </p:ext>
            </p:extLst>
          </p:nvPr>
        </p:nvGraphicFramePr>
        <p:xfrm>
          <a:off x="2674938" y="2324100"/>
          <a:ext cx="3513137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7239000" imgH="7226300" progId="Word.Document.12">
                  <p:embed/>
                </p:oleObj>
              </mc:Choice>
              <mc:Fallback>
                <p:oleObj name="Document" r:id="rId4" imgW="7239000" imgH="7226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4938" y="2324100"/>
                        <a:ext cx="3513137" cy="350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03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Expository or Persuasive Essay </a:t>
            </a:r>
            <a:br>
              <a:rPr lang="en-US" sz="2400" dirty="0" smtClean="0"/>
            </a:br>
            <a:r>
              <a:rPr lang="en-US" sz="2400" b="1" i="1" dirty="0" smtClean="0"/>
              <a:t>Graphic Organizer</a:t>
            </a:r>
            <a:br>
              <a:rPr lang="en-US" sz="2400" b="1" i="1" dirty="0" smtClean="0"/>
            </a:br>
            <a:r>
              <a:rPr lang="en-US" sz="2400" b="1" i="1" dirty="0" smtClean="0"/>
              <a:t>Conclusion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888797"/>
              </p:ext>
            </p:extLst>
          </p:nvPr>
        </p:nvGraphicFramePr>
        <p:xfrm>
          <a:off x="1924050" y="2324100"/>
          <a:ext cx="5014913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7226300" imgH="5054600" progId="Word.Document.12">
                  <p:embed/>
                </p:oleObj>
              </mc:Choice>
              <mc:Fallback>
                <p:oleObj name="Document" r:id="rId4" imgW="7226300" imgH="5054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4050" y="2324100"/>
                        <a:ext cx="5014913" cy="350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98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</TotalTime>
  <Words>14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Austin</vt:lpstr>
      <vt:lpstr>Document</vt:lpstr>
      <vt:lpstr>Expository or Persuasive Essay  Graphic Organizer </vt:lpstr>
      <vt:lpstr>Expository Essay Introduction and Paragraph #1 </vt:lpstr>
      <vt:lpstr>Paragraphs 2 &amp;3  “Middle Paragraphs”</vt:lpstr>
      <vt:lpstr>Expository or Persuasive Essay  Graphic Organizer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or Persuasive Essay  Graphic Organizer </dc:title>
  <dc:creator>TCrowther</dc:creator>
  <cp:lastModifiedBy>Kristy</cp:lastModifiedBy>
  <cp:revision>2</cp:revision>
  <dcterms:created xsi:type="dcterms:W3CDTF">2013-07-04T19:42:41Z</dcterms:created>
  <dcterms:modified xsi:type="dcterms:W3CDTF">2013-07-04T20:55:37Z</dcterms:modified>
</cp:coreProperties>
</file>