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5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4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1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1E0F0-6155-064E-8BA2-0BFAFBA14807}" type="datetimeFigureOut">
              <a:rPr lang="en-US" smtClean="0"/>
              <a:t>2013-07-04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6B0C-93C8-7B4E-B284-F3F6A0FC7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Frisson </a:t>
            </a:r>
            <a:r>
              <a:rPr lang="en-US" dirty="0" err="1" smtClean="0"/>
              <a:t>l’écureil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 </a:t>
            </a:r>
            <a:r>
              <a:rPr lang="en-US" dirty="0" err="1" smtClean="0"/>
              <a:t>M</a:t>
            </a:r>
            <a:r>
              <a:rPr lang="en-US" dirty="0" err="1" smtClean="0"/>
              <a:t>élanie</a:t>
            </a:r>
            <a:r>
              <a:rPr lang="en-US" dirty="0" smtClean="0"/>
              <a:t> Watt</a:t>
            </a:r>
            <a:endParaRPr lang="en-US" dirty="0"/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9" y="1941286"/>
            <a:ext cx="5424713" cy="406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7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29" y="816429"/>
            <a:ext cx="7239000" cy="57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6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Frisson l’écureil Par Mélanie Watt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Frisson l’écureil Par Mélanie Watt</dc:title>
  <dc:creator>Teacher</dc:creator>
  <cp:lastModifiedBy>Teacher</cp:lastModifiedBy>
  <cp:revision>3</cp:revision>
  <dcterms:created xsi:type="dcterms:W3CDTF">2013-07-04T19:24:06Z</dcterms:created>
  <dcterms:modified xsi:type="dcterms:W3CDTF">2013-07-04T22:29:22Z</dcterms:modified>
</cp:coreProperties>
</file>