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70" r:id="rId8"/>
    <p:sldId id="261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9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4856-A19E-8B4C-AF21-EB399624C655}" type="datetimeFigureOut">
              <a:rPr lang="en-US" smtClean="0"/>
              <a:t>15-10-08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F197-C4FD-D74E-A51C-C9C23F672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44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4856-A19E-8B4C-AF21-EB399624C655}" type="datetimeFigureOut">
              <a:rPr lang="en-US" smtClean="0"/>
              <a:t>15-10-08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F197-C4FD-D74E-A51C-C9C23F672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1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4856-A19E-8B4C-AF21-EB399624C655}" type="datetimeFigureOut">
              <a:rPr lang="en-US" smtClean="0"/>
              <a:t>15-10-08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F197-C4FD-D74E-A51C-C9C23F672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2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4856-A19E-8B4C-AF21-EB399624C655}" type="datetimeFigureOut">
              <a:rPr lang="en-US" smtClean="0"/>
              <a:t>15-10-08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F197-C4FD-D74E-A51C-C9C23F672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1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4856-A19E-8B4C-AF21-EB399624C655}" type="datetimeFigureOut">
              <a:rPr lang="en-US" smtClean="0"/>
              <a:t>15-10-08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F197-C4FD-D74E-A51C-C9C23F672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2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4856-A19E-8B4C-AF21-EB399624C655}" type="datetimeFigureOut">
              <a:rPr lang="en-US" smtClean="0"/>
              <a:t>15-10-08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F197-C4FD-D74E-A51C-C9C23F672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5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4856-A19E-8B4C-AF21-EB399624C655}" type="datetimeFigureOut">
              <a:rPr lang="en-US" smtClean="0"/>
              <a:t>15-10-08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F197-C4FD-D74E-A51C-C9C23F672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4856-A19E-8B4C-AF21-EB399624C655}" type="datetimeFigureOut">
              <a:rPr lang="en-US" smtClean="0"/>
              <a:t>15-10-08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F197-C4FD-D74E-A51C-C9C23F672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9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4856-A19E-8B4C-AF21-EB399624C655}" type="datetimeFigureOut">
              <a:rPr lang="en-US" smtClean="0"/>
              <a:t>15-10-08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F197-C4FD-D74E-A51C-C9C23F672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53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4856-A19E-8B4C-AF21-EB399624C655}" type="datetimeFigureOut">
              <a:rPr lang="en-US" smtClean="0"/>
              <a:t>15-10-08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F197-C4FD-D74E-A51C-C9C23F672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4856-A19E-8B4C-AF21-EB399624C655}" type="datetimeFigureOut">
              <a:rPr lang="en-US" smtClean="0"/>
              <a:t>15-10-08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F197-C4FD-D74E-A51C-C9C23F672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3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C4856-A19E-8B4C-AF21-EB399624C655}" type="datetimeFigureOut">
              <a:rPr lang="en-US" smtClean="0"/>
              <a:t>15-10-08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2F197-C4FD-D74E-A51C-C9C23F672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5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l’étang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3151" r="-31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7197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lettre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815" r="-10815"/>
          <a:stretch>
            <a:fillRect/>
          </a:stretch>
        </p:blipFill>
        <p:spPr>
          <a:xfrm>
            <a:off x="332001" y="141763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88103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e </a:t>
            </a:r>
            <a:r>
              <a:rPr lang="en-US" dirty="0" err="1" smtClean="0"/>
              <a:t>ch</a:t>
            </a:r>
            <a:r>
              <a:rPr lang="en-US" dirty="0" err="1" smtClean="0"/>
              <a:t>âle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446" r="-84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7987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grange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1522" r="-115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6926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</a:t>
            </a:r>
            <a:r>
              <a:rPr lang="en-US" dirty="0" err="1" smtClean="0"/>
              <a:t>voir</a:t>
            </a:r>
            <a:r>
              <a:rPr lang="en-US" dirty="0" smtClean="0"/>
              <a:t> </a:t>
            </a:r>
            <a:r>
              <a:rPr lang="en-US" dirty="0" err="1" smtClean="0"/>
              <a:t>froid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008" r="-50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1892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machine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écrire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1020" r="-310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854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lait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6181" r="-161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2693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poules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601" b="-16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8805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oeufs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901" r="-59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4096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e c</a:t>
            </a:r>
            <a:r>
              <a:rPr lang="en-US" dirty="0" smtClean="0"/>
              <a:t>anard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7047" r="-270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984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canards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3319" r="-233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254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</a:t>
            </a:r>
            <a:r>
              <a:rPr lang="en-US" dirty="0" smtClean="0"/>
              <a:t> </a:t>
            </a:r>
            <a:r>
              <a:rPr lang="en-US" dirty="0" err="1"/>
              <a:t>plongeoir</a:t>
            </a: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647" b="116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6947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fermier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8513" r="-28513"/>
          <a:stretch>
            <a:fillRect/>
          </a:stretch>
        </p:blipFill>
        <p:spPr>
          <a:xfrm>
            <a:off x="457200" y="1600200"/>
            <a:ext cx="8229600" cy="4606925"/>
          </a:xfrm>
        </p:spPr>
      </p:pic>
    </p:spTree>
    <p:extLst>
      <p:ext uri="{BB962C8B-B14F-4D97-AF65-F5344CB8AC3E}">
        <p14:creationId xmlns:p14="http://schemas.microsoft.com/office/powerpoint/2010/main" val="3562114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vaches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5987" r="-159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1247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29</Words>
  <Application>Microsoft Macintosh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l’étang </vt:lpstr>
      <vt:lpstr>le lait </vt:lpstr>
      <vt:lpstr>les poules </vt:lpstr>
      <vt:lpstr>les oeufs</vt:lpstr>
      <vt:lpstr>le canard</vt:lpstr>
      <vt:lpstr>les canards</vt:lpstr>
      <vt:lpstr>le plongeoir </vt:lpstr>
      <vt:lpstr>le fermier</vt:lpstr>
      <vt:lpstr>les vaches</vt:lpstr>
      <vt:lpstr>la lettre</vt:lpstr>
      <vt:lpstr>le châle</vt:lpstr>
      <vt:lpstr>la grange </vt:lpstr>
      <vt:lpstr>avoir froid</vt:lpstr>
      <vt:lpstr>la machine à écrire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étang </dc:title>
  <dc:creator>Teacher</dc:creator>
  <cp:lastModifiedBy>user</cp:lastModifiedBy>
  <cp:revision>6</cp:revision>
  <dcterms:created xsi:type="dcterms:W3CDTF">2013-06-05T20:18:22Z</dcterms:created>
  <dcterms:modified xsi:type="dcterms:W3CDTF">2015-10-08T23:28:37Z</dcterms:modified>
</cp:coreProperties>
</file>