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70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2013-06-06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4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2013-06-06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2013-06-06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2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2013-06-06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1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2013-06-06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2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2013-06-06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5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2013-06-06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2013-06-06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9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2013-06-06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5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2013-06-06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2013-06-06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3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C4856-A19E-8B4C-AF21-EB399624C655}" type="datetimeFigureOut">
              <a:rPr lang="en-US" smtClean="0"/>
              <a:t>2013-06-06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5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étang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151" r="-31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719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lettre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815" r="-10815"/>
          <a:stretch>
            <a:fillRect/>
          </a:stretch>
        </p:blipFill>
        <p:spPr>
          <a:xfrm>
            <a:off x="332001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88103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 </a:t>
            </a:r>
            <a:r>
              <a:rPr lang="en-US" dirty="0" err="1"/>
              <a:t>couvertures</a:t>
            </a:r>
            <a:r>
              <a:rPr lang="en-US" dirty="0"/>
              <a:t> </a:t>
            </a:r>
            <a:r>
              <a:rPr lang="en-US" dirty="0" err="1"/>
              <a:t>chauffantes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446" r="-8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798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grange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522" r="-11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692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froid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008" r="-50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189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machine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écrire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1020" r="-310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85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lait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181" r="-161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269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poules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601" b="-16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880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oeufs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901" r="-59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409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7047" r="-270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984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canards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319" r="-233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254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plongeoir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647" b="116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6947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fermier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8513" r="-28513"/>
          <a:stretch>
            <a:fillRect/>
          </a:stretch>
        </p:blipFill>
        <p:spPr>
          <a:xfrm>
            <a:off x="457200" y="1600200"/>
            <a:ext cx="8229600" cy="4606925"/>
          </a:xfrm>
        </p:spPr>
      </p:pic>
    </p:spTree>
    <p:extLst>
      <p:ext uri="{BB962C8B-B14F-4D97-AF65-F5344CB8AC3E}">
        <p14:creationId xmlns:p14="http://schemas.microsoft.com/office/powerpoint/2010/main" val="356211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vaches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987" r="-159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124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29</Words>
  <Application>Microsoft Macintosh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un étang </vt:lpstr>
      <vt:lpstr>le lait </vt:lpstr>
      <vt:lpstr>les poules </vt:lpstr>
      <vt:lpstr>les oeufs</vt:lpstr>
      <vt:lpstr>Canard</vt:lpstr>
      <vt:lpstr>les canards</vt:lpstr>
      <vt:lpstr>un plongeoir </vt:lpstr>
      <vt:lpstr>le fermier</vt:lpstr>
      <vt:lpstr>les vaches</vt:lpstr>
      <vt:lpstr>une lettre</vt:lpstr>
      <vt:lpstr>des couvertures chauffantes </vt:lpstr>
      <vt:lpstr>la grange </vt:lpstr>
      <vt:lpstr>froid</vt:lpstr>
      <vt:lpstr>la machine à écrire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étang </dc:title>
  <dc:creator>Teacher</dc:creator>
  <cp:lastModifiedBy>user</cp:lastModifiedBy>
  <cp:revision>5</cp:revision>
  <dcterms:created xsi:type="dcterms:W3CDTF">2013-06-05T20:18:22Z</dcterms:created>
  <dcterms:modified xsi:type="dcterms:W3CDTF">2013-06-06T16:46:22Z</dcterms:modified>
</cp:coreProperties>
</file>