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67B1-3494-6F4D-B961-C09A40CDB8C4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4C7C-F522-3943-8F1E-B26BEA06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25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67B1-3494-6F4D-B961-C09A40CDB8C4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4C7C-F522-3943-8F1E-B26BEA06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2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67B1-3494-6F4D-B961-C09A40CDB8C4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4C7C-F522-3943-8F1E-B26BEA06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17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67B1-3494-6F4D-B961-C09A40CDB8C4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4C7C-F522-3943-8F1E-B26BEA06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08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67B1-3494-6F4D-B961-C09A40CDB8C4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4C7C-F522-3943-8F1E-B26BEA06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6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67B1-3494-6F4D-B961-C09A40CDB8C4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4C7C-F522-3943-8F1E-B26BEA06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1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67B1-3494-6F4D-B961-C09A40CDB8C4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4C7C-F522-3943-8F1E-B26BEA06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2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67B1-3494-6F4D-B961-C09A40CDB8C4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4C7C-F522-3943-8F1E-B26BEA06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11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67B1-3494-6F4D-B961-C09A40CDB8C4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4C7C-F522-3943-8F1E-B26BEA06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91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67B1-3494-6F4D-B961-C09A40CDB8C4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4C7C-F522-3943-8F1E-B26BEA06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67B1-3494-6F4D-B961-C09A40CDB8C4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4C7C-F522-3943-8F1E-B26BEA06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3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867B1-3494-6F4D-B961-C09A40CDB8C4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94C7C-F522-3943-8F1E-B26BEA06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6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09673" y="3441740"/>
            <a:ext cx="1536412" cy="13955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85407" y="407677"/>
            <a:ext cx="3002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Describing a Character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088625" y="955858"/>
            <a:ext cx="4979282" cy="46758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58221" y="1654443"/>
            <a:ext cx="1954953" cy="1453904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58221" y="3412544"/>
            <a:ext cx="1954953" cy="1453904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758221" y="5165863"/>
            <a:ext cx="1954953" cy="1453904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3162" y="1654443"/>
            <a:ext cx="1954953" cy="1453904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3162" y="3412544"/>
            <a:ext cx="1954953" cy="1453904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3162" y="5165863"/>
            <a:ext cx="1954953" cy="1453904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4" idx="6"/>
            <a:endCxn id="8" idx="1"/>
          </p:cNvCxnSpPr>
          <p:nvPr/>
        </p:nvCxnSpPr>
        <p:spPr>
          <a:xfrm>
            <a:off x="5346085" y="4139496"/>
            <a:ext cx="141213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2"/>
            <a:endCxn id="11" idx="3"/>
          </p:cNvCxnSpPr>
          <p:nvPr/>
        </p:nvCxnSpPr>
        <p:spPr>
          <a:xfrm flipH="1">
            <a:off x="2408115" y="4139496"/>
            <a:ext cx="14015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2" idx="3"/>
          </p:cNvCxnSpPr>
          <p:nvPr/>
        </p:nvCxnSpPr>
        <p:spPr>
          <a:xfrm>
            <a:off x="2408115" y="5892815"/>
            <a:ext cx="1719008" cy="63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127123" y="4645809"/>
            <a:ext cx="0" cy="12533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9" idx="1"/>
          </p:cNvCxnSpPr>
          <p:nvPr/>
        </p:nvCxnSpPr>
        <p:spPr>
          <a:xfrm flipH="1">
            <a:off x="5121083" y="5892815"/>
            <a:ext cx="1637138" cy="63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4" idx="5"/>
          </p:cNvCxnSpPr>
          <p:nvPr/>
        </p:nvCxnSpPr>
        <p:spPr>
          <a:xfrm flipV="1">
            <a:off x="5121083" y="4632884"/>
            <a:ext cx="0" cy="12599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0" idx="3"/>
          </p:cNvCxnSpPr>
          <p:nvPr/>
        </p:nvCxnSpPr>
        <p:spPr>
          <a:xfrm>
            <a:off x="2408115" y="2381395"/>
            <a:ext cx="1719008" cy="83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127123" y="2389751"/>
            <a:ext cx="0" cy="11865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7" idx="1"/>
          </p:cNvCxnSpPr>
          <p:nvPr/>
        </p:nvCxnSpPr>
        <p:spPr>
          <a:xfrm flipH="1">
            <a:off x="5121083" y="2381395"/>
            <a:ext cx="1637138" cy="83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4" idx="7"/>
          </p:cNvCxnSpPr>
          <p:nvPr/>
        </p:nvCxnSpPr>
        <p:spPr>
          <a:xfrm>
            <a:off x="5121083" y="2389751"/>
            <a:ext cx="0" cy="12563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21083" y="2489181"/>
            <a:ext cx="168719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dirty="0" smtClean="0"/>
              <a:t>CHARACTERISTIC</a:t>
            </a:r>
            <a:endParaRPr lang="en-US" sz="1700" dirty="0"/>
          </a:p>
        </p:txBody>
      </p:sp>
      <p:sp>
        <p:nvSpPr>
          <p:cNvPr id="42" name="TextBox 41"/>
          <p:cNvSpPr txBox="1"/>
          <p:nvPr/>
        </p:nvSpPr>
        <p:spPr>
          <a:xfrm>
            <a:off x="2439924" y="2489181"/>
            <a:ext cx="168719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dirty="0" smtClean="0"/>
              <a:t>CHARACTERISTIC</a:t>
            </a:r>
            <a:endParaRPr lang="en-US" sz="1700" dirty="0"/>
          </a:p>
        </p:txBody>
      </p:sp>
      <p:sp>
        <p:nvSpPr>
          <p:cNvPr id="43" name="TextBox 42"/>
          <p:cNvSpPr txBox="1"/>
          <p:nvPr/>
        </p:nvSpPr>
        <p:spPr>
          <a:xfrm>
            <a:off x="2408115" y="4278941"/>
            <a:ext cx="168719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dirty="0" smtClean="0"/>
              <a:t>CHARACTERISTIC</a:t>
            </a:r>
            <a:endParaRPr lang="en-US" sz="1700" dirty="0"/>
          </a:p>
        </p:txBody>
      </p:sp>
      <p:sp>
        <p:nvSpPr>
          <p:cNvPr id="44" name="TextBox 43"/>
          <p:cNvSpPr txBox="1"/>
          <p:nvPr/>
        </p:nvSpPr>
        <p:spPr>
          <a:xfrm>
            <a:off x="5121083" y="4278941"/>
            <a:ext cx="168719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dirty="0" smtClean="0"/>
              <a:t>CHARACTERISTIC</a:t>
            </a:r>
            <a:endParaRPr lang="en-US" sz="1700" dirty="0"/>
          </a:p>
        </p:txBody>
      </p:sp>
      <p:sp>
        <p:nvSpPr>
          <p:cNvPr id="45" name="TextBox 44"/>
          <p:cNvSpPr txBox="1"/>
          <p:nvPr/>
        </p:nvSpPr>
        <p:spPr>
          <a:xfrm>
            <a:off x="2439924" y="5899175"/>
            <a:ext cx="168719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dirty="0" smtClean="0"/>
              <a:t>CHARACTERISTIC</a:t>
            </a:r>
            <a:endParaRPr lang="en-US" sz="1700" dirty="0"/>
          </a:p>
        </p:txBody>
      </p:sp>
      <p:sp>
        <p:nvSpPr>
          <p:cNvPr id="46" name="TextBox 45"/>
          <p:cNvSpPr txBox="1"/>
          <p:nvPr/>
        </p:nvSpPr>
        <p:spPr>
          <a:xfrm>
            <a:off x="5121083" y="5899175"/>
            <a:ext cx="168719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dirty="0" smtClean="0"/>
              <a:t>CHARACTERISTIC</a:t>
            </a:r>
            <a:endParaRPr lang="en-US" sz="1700" dirty="0"/>
          </a:p>
        </p:txBody>
      </p:sp>
      <p:sp>
        <p:nvSpPr>
          <p:cNvPr id="49" name="Rectangle 48"/>
          <p:cNvSpPr/>
          <p:nvPr/>
        </p:nvSpPr>
        <p:spPr>
          <a:xfrm>
            <a:off x="2589895" y="3646108"/>
            <a:ext cx="1219778" cy="35929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589895" y="1843257"/>
            <a:ext cx="1219778" cy="35929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2589895" y="5352682"/>
            <a:ext cx="1219778" cy="35929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5346085" y="1843257"/>
            <a:ext cx="1219778" cy="35929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346085" y="3618859"/>
            <a:ext cx="1219778" cy="35929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346085" y="5353491"/>
            <a:ext cx="1219778" cy="35929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11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Kristy</dc:creator>
  <cp:lastModifiedBy>Kristy</cp:lastModifiedBy>
  <cp:revision>2</cp:revision>
  <dcterms:created xsi:type="dcterms:W3CDTF">2013-07-04T17:32:59Z</dcterms:created>
  <dcterms:modified xsi:type="dcterms:W3CDTF">2013-07-04T17:47:20Z</dcterms:modified>
</cp:coreProperties>
</file>