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12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7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1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9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9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9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262A-F943-A747-8C62-9E4E176AE5E4}" type="datetimeFigureOut">
              <a:rPr lang="en-US" smtClean="0"/>
              <a:t>03/07/13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468E0-7AA9-6E42-AFAA-1966522A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8000"/>
                </a:solidFill>
              </a:rPr>
              <a:t>Breaking News!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Journalists’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1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917" y="526144"/>
            <a:ext cx="864538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Who?</a:t>
            </a:r>
            <a:endParaRPr lang="en-US" sz="3200" dirty="0" smtClean="0">
              <a:solidFill>
                <a:srgbClr val="008000"/>
              </a:solidFill>
            </a:endParaRPr>
          </a:p>
          <a:p>
            <a:r>
              <a:rPr lang="en-US" sz="3200" i="1" dirty="0" smtClean="0"/>
              <a:t>Who are the main characters?  Who are the secondary characters?  Who is affected?  Who are the participants?</a:t>
            </a:r>
          </a:p>
          <a:p>
            <a:r>
              <a:rPr lang="en-US" sz="3200" dirty="0" smtClean="0"/>
              <a:t>_________________________________________</a:t>
            </a:r>
            <a:endParaRPr lang="en-US" sz="3200" dirty="0"/>
          </a:p>
          <a:p>
            <a:endParaRPr lang="en-US" sz="3200" b="1" dirty="0" smtClean="0">
              <a:solidFill>
                <a:srgbClr val="008000"/>
              </a:solidFill>
            </a:endParaRPr>
          </a:p>
          <a:p>
            <a:r>
              <a:rPr lang="en-US" sz="3200" b="1" dirty="0" smtClean="0">
                <a:solidFill>
                  <a:srgbClr val="008000"/>
                </a:solidFill>
              </a:rPr>
              <a:t>What</a:t>
            </a:r>
            <a:r>
              <a:rPr lang="en-US" sz="3200" b="1" dirty="0" smtClean="0">
                <a:solidFill>
                  <a:srgbClr val="008000"/>
                </a:solidFill>
              </a:rPr>
              <a:t>?</a:t>
            </a:r>
            <a:endParaRPr lang="en-US" sz="3200" dirty="0" smtClean="0">
              <a:solidFill>
                <a:srgbClr val="008000"/>
              </a:solidFill>
            </a:endParaRPr>
          </a:p>
          <a:p>
            <a:r>
              <a:rPr lang="en-US" sz="3200" i="1" dirty="0" smtClean="0"/>
              <a:t>What is the topic?  What are the issues?  What happened?  What is the basic problem?</a:t>
            </a:r>
            <a:endParaRPr lang="en-US" sz="3200" dirty="0" smtClean="0"/>
          </a:p>
          <a:p>
            <a:r>
              <a:rPr lang="en-US" sz="3200" dirty="0"/>
              <a:t>_________________________________________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051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1" y="862846"/>
            <a:ext cx="857955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8000"/>
                </a:solidFill>
              </a:rPr>
              <a:t>Where?</a:t>
            </a:r>
            <a:endParaRPr lang="en-US" sz="3200" dirty="0">
              <a:solidFill>
                <a:srgbClr val="008000"/>
              </a:solidFill>
            </a:endParaRPr>
          </a:p>
          <a:p>
            <a:r>
              <a:rPr lang="en-US" sz="3200" i="1" dirty="0"/>
              <a:t>Where does the activity take place?  Where does the problem have its source?</a:t>
            </a:r>
            <a:endParaRPr lang="en-US" sz="3200" dirty="0"/>
          </a:p>
          <a:p>
            <a:r>
              <a:rPr lang="en-US" sz="3200" dirty="0"/>
              <a:t>_________________________________________</a:t>
            </a:r>
          </a:p>
          <a:p>
            <a:endParaRPr lang="en-US" sz="3200" b="1" dirty="0" smtClean="0">
              <a:solidFill>
                <a:srgbClr val="008000"/>
              </a:solidFill>
            </a:endParaRPr>
          </a:p>
          <a:p>
            <a:r>
              <a:rPr lang="en-US" sz="3200" b="1" dirty="0" smtClean="0">
                <a:solidFill>
                  <a:srgbClr val="008000"/>
                </a:solidFill>
              </a:rPr>
              <a:t>When</a:t>
            </a:r>
            <a:r>
              <a:rPr lang="en-US" sz="3200" b="1" dirty="0">
                <a:solidFill>
                  <a:srgbClr val="008000"/>
                </a:solidFill>
              </a:rPr>
              <a:t>?</a:t>
            </a:r>
            <a:endParaRPr lang="en-US" sz="3200" dirty="0">
              <a:solidFill>
                <a:srgbClr val="008000"/>
              </a:solidFill>
            </a:endParaRPr>
          </a:p>
          <a:p>
            <a:r>
              <a:rPr lang="en-US" sz="3200" i="1" dirty="0"/>
              <a:t>When did the activity take place?  When was the problem most apparent?  When is action needed to address the problem or issue?</a:t>
            </a:r>
          </a:p>
          <a:p>
            <a:r>
              <a:rPr lang="en-US" sz="3200" dirty="0"/>
              <a:t>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9367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444" y="603434"/>
            <a:ext cx="84864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Why?</a:t>
            </a:r>
            <a:endParaRPr lang="en-US" sz="3200" dirty="0" smtClean="0">
              <a:solidFill>
                <a:srgbClr val="008000"/>
              </a:solidFill>
            </a:endParaRPr>
          </a:p>
          <a:p>
            <a:r>
              <a:rPr lang="en-US" sz="3200" i="1" dirty="0" smtClean="0"/>
              <a:t>Why did the issue or problem arise?  Why did the issue develop in the way that it did?  Why is it an issue or problem at all?</a:t>
            </a:r>
          </a:p>
          <a:p>
            <a:r>
              <a:rPr lang="en-US" sz="3200" dirty="0"/>
              <a:t>_________________________________________</a:t>
            </a:r>
            <a:endParaRPr lang="en-US" sz="3200" dirty="0" smtClean="0"/>
          </a:p>
          <a:p>
            <a:endParaRPr lang="en-US" sz="3200" b="1" dirty="0" smtClean="0">
              <a:solidFill>
                <a:srgbClr val="008000"/>
              </a:solidFill>
            </a:endParaRPr>
          </a:p>
          <a:p>
            <a:r>
              <a:rPr lang="en-US" sz="3200" b="1" dirty="0" smtClean="0">
                <a:solidFill>
                  <a:srgbClr val="008000"/>
                </a:solidFill>
              </a:rPr>
              <a:t>How</a:t>
            </a:r>
            <a:r>
              <a:rPr lang="en-US" sz="3200" b="1" dirty="0" smtClean="0">
                <a:solidFill>
                  <a:srgbClr val="008000"/>
                </a:solidFill>
              </a:rPr>
              <a:t>?</a:t>
            </a:r>
            <a:endParaRPr lang="en-US" sz="3200" dirty="0" smtClean="0">
              <a:solidFill>
                <a:srgbClr val="008000"/>
              </a:solidFill>
            </a:endParaRPr>
          </a:p>
          <a:p>
            <a:r>
              <a:rPr lang="en-US" sz="3200" i="1" dirty="0" smtClean="0"/>
              <a:t>How is the issue or problem significant?  How does it affect the participants?  How can the problem be resolved?</a:t>
            </a:r>
          </a:p>
          <a:p>
            <a:r>
              <a:rPr lang="en-US" sz="3200" dirty="0"/>
              <a:t>_________________________________________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016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156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Breaking News!</vt:lpstr>
      <vt:lpstr>PowerPoint Presentation</vt:lpstr>
      <vt:lpstr>PowerPoint Presentation</vt:lpstr>
      <vt:lpstr>PowerPoint Presentation</vt:lpstr>
    </vt:vector>
  </TitlesOfParts>
  <Company>Capilano Elementary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News!</dc:title>
  <dc:creator>Glenda Robertson</dc:creator>
  <cp:lastModifiedBy>Glenda Robertson</cp:lastModifiedBy>
  <cp:revision>3</cp:revision>
  <dcterms:created xsi:type="dcterms:W3CDTF">2013-07-03T18:35:12Z</dcterms:created>
  <dcterms:modified xsi:type="dcterms:W3CDTF">2013-07-03T21:50:31Z</dcterms:modified>
</cp:coreProperties>
</file>