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7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C561D-DC8B-9447-9783-E21B88341E4C}" type="datetimeFigureOut">
              <a:rPr lang="en-US" smtClean="0"/>
              <a:t>2013-06-05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48CFB-ECDF-E045-834F-37027344B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40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Teacher Hint: The inside voice is a</a:t>
            </a:r>
            <a:r>
              <a:rPr lang="en-US" baseline="0" dirty="0" smtClean="0"/>
              <a:t> thinking box indicated by a bubble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48CFB-ECDF-E045-834F-37027344B3E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27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Teacher Hint: The outside voice</a:t>
            </a:r>
            <a:r>
              <a:rPr lang="en-US" baseline="0" dirty="0" smtClean="0"/>
              <a:t> is indicated by a speech box indicated by a point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48CFB-ECDF-E045-834F-37027344B3E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44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07C3-6438-A84B-A89B-D2DD90379D14}" type="datetimeFigureOut">
              <a:rPr lang="en-US" smtClean="0"/>
              <a:t>2013-06-05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378-35C9-E24C-B38F-2766B633C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54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07C3-6438-A84B-A89B-D2DD90379D14}" type="datetimeFigureOut">
              <a:rPr lang="en-US" smtClean="0"/>
              <a:t>2013-06-05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378-35C9-E24C-B38F-2766B633C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69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07C3-6438-A84B-A89B-D2DD90379D14}" type="datetimeFigureOut">
              <a:rPr lang="en-US" smtClean="0"/>
              <a:t>2013-06-05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378-35C9-E24C-B38F-2766B633C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314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07C3-6438-A84B-A89B-D2DD90379D14}" type="datetimeFigureOut">
              <a:rPr lang="en-US" smtClean="0"/>
              <a:t>2013-06-05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378-35C9-E24C-B38F-2766B633C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63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07C3-6438-A84B-A89B-D2DD90379D14}" type="datetimeFigureOut">
              <a:rPr lang="en-US" smtClean="0"/>
              <a:t>2013-06-05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378-35C9-E24C-B38F-2766B633C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969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07C3-6438-A84B-A89B-D2DD90379D14}" type="datetimeFigureOut">
              <a:rPr lang="en-US" smtClean="0"/>
              <a:t>2013-06-05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378-35C9-E24C-B38F-2766B633C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06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07C3-6438-A84B-A89B-D2DD90379D14}" type="datetimeFigureOut">
              <a:rPr lang="en-US" smtClean="0"/>
              <a:t>2013-06-05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378-35C9-E24C-B38F-2766B633C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008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07C3-6438-A84B-A89B-D2DD90379D14}" type="datetimeFigureOut">
              <a:rPr lang="en-US" smtClean="0"/>
              <a:t>2013-06-05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378-35C9-E24C-B38F-2766B633C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867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07C3-6438-A84B-A89B-D2DD90379D14}" type="datetimeFigureOut">
              <a:rPr lang="en-US" smtClean="0"/>
              <a:t>2013-06-05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378-35C9-E24C-B38F-2766B633C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9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07C3-6438-A84B-A89B-D2DD90379D14}" type="datetimeFigureOut">
              <a:rPr lang="en-US" smtClean="0"/>
              <a:t>2013-06-05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378-35C9-E24C-B38F-2766B633C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161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907C3-6438-A84B-A89B-D2DD90379D14}" type="datetimeFigureOut">
              <a:rPr lang="en-US" smtClean="0"/>
              <a:t>2013-06-05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82378-35C9-E24C-B38F-2766B633C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242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907C3-6438-A84B-A89B-D2DD90379D14}" type="datetimeFigureOut">
              <a:rPr lang="en-US" smtClean="0"/>
              <a:t>2013-06-05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82378-35C9-E24C-B38F-2766B633C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29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65979"/>
            <a:ext cx="7772400" cy="2021399"/>
          </a:xfrm>
        </p:spPr>
        <p:txBody>
          <a:bodyPr/>
          <a:lstStyle/>
          <a:p>
            <a:r>
              <a:rPr lang="en-US" dirty="0" smtClean="0"/>
              <a:t>Oh, un </a:t>
            </a:r>
            <a:r>
              <a:rPr lang="en-US" dirty="0" err="1" smtClean="0"/>
              <a:t>oiseau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ta t</a:t>
            </a:r>
            <a:r>
              <a:rPr lang="en-US" dirty="0" smtClean="0"/>
              <a:t>ête!</a:t>
            </a:r>
            <a:br>
              <a:rPr lang="en-US" dirty="0" smtClean="0"/>
            </a:br>
            <a:r>
              <a:rPr lang="en-US" dirty="0" smtClean="0"/>
              <a:t>Par Mo </a:t>
            </a:r>
            <a:r>
              <a:rPr lang="en-US" dirty="0" err="1" smtClean="0"/>
              <a:t>Willems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090" y="2987378"/>
            <a:ext cx="2933233" cy="3620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789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bulle</a:t>
            </a:r>
            <a:r>
              <a:rPr lang="en-US" dirty="0" smtClean="0"/>
              <a:t> de </a:t>
            </a:r>
            <a:r>
              <a:rPr lang="en-US" dirty="0" err="1" smtClean="0"/>
              <a:t>pens</a:t>
            </a:r>
            <a:r>
              <a:rPr lang="en-US" dirty="0" err="1" smtClean="0"/>
              <a:t>ée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endParaRPr lang="en-US" dirty="0" smtClean="0"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2432438" y="1967733"/>
            <a:ext cx="4775449" cy="3076821"/>
          </a:xfrm>
          <a:prstGeom prst="cloudCallou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188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bulle</a:t>
            </a:r>
            <a:r>
              <a:rPr lang="en-US" dirty="0" smtClean="0"/>
              <a:t> de </a:t>
            </a:r>
            <a:r>
              <a:rPr lang="en-US" dirty="0" err="1" smtClean="0"/>
              <a:t>discours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2414552" y="2039289"/>
            <a:ext cx="4310424" cy="2772716"/>
          </a:xfrm>
          <a:prstGeom prst="wedgeEllipseCallou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041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 </a:t>
            </a:r>
            <a:r>
              <a:rPr lang="en-US" dirty="0" err="1" smtClean="0"/>
              <a:t>maintenant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3828006"/>
              </p:ext>
            </p:extLst>
          </p:nvPr>
        </p:nvGraphicFramePr>
        <p:xfrm>
          <a:off x="457200" y="1600200"/>
          <a:ext cx="8229600" cy="40233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loud Callout 6"/>
          <p:cNvSpPr/>
          <p:nvPr/>
        </p:nvSpPr>
        <p:spPr>
          <a:xfrm>
            <a:off x="1269878" y="1824626"/>
            <a:ext cx="1162561" cy="858648"/>
          </a:xfrm>
          <a:prstGeom prst="cloudCallou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Oval Callout 7"/>
          <p:cNvSpPr/>
          <p:nvPr/>
        </p:nvSpPr>
        <p:spPr>
          <a:xfrm>
            <a:off x="5472986" y="1824626"/>
            <a:ext cx="1466616" cy="643985"/>
          </a:xfrm>
          <a:prstGeom prst="wedgeEllipseCallout">
            <a:avLst>
              <a:gd name="adj1" fmla="val 31606"/>
              <a:gd name="adj2" fmla="val 104167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Oval Callout 8"/>
          <p:cNvSpPr/>
          <p:nvPr/>
        </p:nvSpPr>
        <p:spPr>
          <a:xfrm>
            <a:off x="840626" y="3908983"/>
            <a:ext cx="1466616" cy="643985"/>
          </a:xfrm>
          <a:prstGeom prst="wedgeEllipseCallout">
            <a:avLst>
              <a:gd name="adj1" fmla="val 31606"/>
              <a:gd name="adj2" fmla="val 104167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Cloud Callout 9"/>
          <p:cNvSpPr/>
          <p:nvPr/>
        </p:nvSpPr>
        <p:spPr>
          <a:xfrm>
            <a:off x="2871009" y="3908983"/>
            <a:ext cx="1162561" cy="858648"/>
          </a:xfrm>
          <a:prstGeom prst="cloudCallou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Cloud Callout 10"/>
          <p:cNvSpPr/>
          <p:nvPr/>
        </p:nvSpPr>
        <p:spPr>
          <a:xfrm>
            <a:off x="5070936" y="3730096"/>
            <a:ext cx="1162561" cy="858648"/>
          </a:xfrm>
          <a:prstGeom prst="cloudCallout">
            <a:avLst>
              <a:gd name="adj1" fmla="val 29936"/>
              <a:gd name="adj2" fmla="val 75000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Oval Callout 11"/>
          <p:cNvSpPr/>
          <p:nvPr/>
        </p:nvSpPr>
        <p:spPr>
          <a:xfrm>
            <a:off x="6680635" y="3908983"/>
            <a:ext cx="1466616" cy="643985"/>
          </a:xfrm>
          <a:prstGeom prst="wedgeEllipseCallout">
            <a:avLst>
              <a:gd name="adj1" fmla="val 31606"/>
              <a:gd name="adj2" fmla="val 104167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4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51</Words>
  <Application>Microsoft Macintosh PowerPoint</Application>
  <PresentationFormat>On-screen Show (4:3)</PresentationFormat>
  <Paragraphs>18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Oh, un oiseau sur ta tête! Par Mo Willems</vt:lpstr>
      <vt:lpstr>Une bulle de pensée</vt:lpstr>
      <vt:lpstr>Une bulle de discours</vt:lpstr>
      <vt:lpstr>Et maintenant?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Oh, un oiseau sur ta tête! Par Mo Willems</dc:title>
  <dc:creator>Teacher</dc:creator>
  <cp:lastModifiedBy>Teacher</cp:lastModifiedBy>
  <cp:revision>6</cp:revision>
  <dcterms:created xsi:type="dcterms:W3CDTF">2013-06-05T16:26:41Z</dcterms:created>
  <dcterms:modified xsi:type="dcterms:W3CDTF">2013-06-05T18:49:24Z</dcterms:modified>
</cp:coreProperties>
</file>