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56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8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32D-84E0-A247-AAB6-CBAF331F2975}" type="datetimeFigureOut">
              <a:rPr lang="en-US" smtClean="0"/>
              <a:t>13-07-03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8786-3AAC-264F-8E0D-E182F096C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32D-84E0-A247-AAB6-CBAF331F2975}" type="datetimeFigureOut">
              <a:rPr lang="en-US" smtClean="0"/>
              <a:t>13-07-03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8786-3AAC-264F-8E0D-E182F096C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89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32D-84E0-A247-AAB6-CBAF331F2975}" type="datetimeFigureOut">
              <a:rPr lang="en-US" smtClean="0"/>
              <a:t>13-07-03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8786-3AAC-264F-8E0D-E182F096C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4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32D-84E0-A247-AAB6-CBAF331F2975}" type="datetimeFigureOut">
              <a:rPr lang="en-US" smtClean="0"/>
              <a:t>13-07-03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8786-3AAC-264F-8E0D-E182F096C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32D-84E0-A247-AAB6-CBAF331F2975}" type="datetimeFigureOut">
              <a:rPr lang="en-US" smtClean="0"/>
              <a:t>13-07-03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8786-3AAC-264F-8E0D-E182F096C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33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32D-84E0-A247-AAB6-CBAF331F2975}" type="datetimeFigureOut">
              <a:rPr lang="en-US" smtClean="0"/>
              <a:t>13-07-03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8786-3AAC-264F-8E0D-E182F096C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9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32D-84E0-A247-AAB6-CBAF331F2975}" type="datetimeFigureOut">
              <a:rPr lang="en-US" smtClean="0"/>
              <a:t>13-07-03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8786-3AAC-264F-8E0D-E182F096C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32D-84E0-A247-AAB6-CBAF331F2975}" type="datetimeFigureOut">
              <a:rPr lang="en-US" smtClean="0"/>
              <a:t>13-07-03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8786-3AAC-264F-8E0D-E182F096C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7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32D-84E0-A247-AAB6-CBAF331F2975}" type="datetimeFigureOut">
              <a:rPr lang="en-US" smtClean="0"/>
              <a:t>13-07-03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8786-3AAC-264F-8E0D-E182F096C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95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32D-84E0-A247-AAB6-CBAF331F2975}" type="datetimeFigureOut">
              <a:rPr lang="en-US" smtClean="0"/>
              <a:t>13-07-03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8786-3AAC-264F-8E0D-E182F096C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7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232D-84E0-A247-AAB6-CBAF331F2975}" type="datetimeFigureOut">
              <a:rPr lang="en-US" smtClean="0"/>
              <a:t>13-07-03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C8786-3AAC-264F-8E0D-E182F096C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3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2232D-84E0-A247-AAB6-CBAF331F2975}" type="datetimeFigureOut">
              <a:rPr lang="en-US" smtClean="0"/>
              <a:t>13-07-03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C8786-3AAC-264F-8E0D-E182F096C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8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Persuasive Writing Techniques</a:t>
            </a:r>
            <a:br>
              <a:rPr lang="en-US" dirty="0" smtClean="0"/>
            </a:br>
            <a:r>
              <a:rPr lang="en-US" sz="3100" dirty="0" smtClean="0"/>
              <a:t>Persuading your reader in 5 easy steps</a:t>
            </a:r>
            <a:endParaRPr lang="en-US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4247" r="-142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738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HI! </a:t>
            </a:r>
            <a:br>
              <a:rPr lang="en-US" dirty="0" smtClean="0"/>
            </a:br>
            <a:r>
              <a:rPr lang="en-US" sz="3100" dirty="0" smtClean="0"/>
              <a:t>I want you to like me and listen to me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896" b="148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2716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TRUST ME</a:t>
            </a:r>
            <a:br>
              <a:rPr lang="en-US" dirty="0" smtClean="0"/>
            </a:br>
            <a:r>
              <a:rPr lang="en-US" sz="3100" dirty="0" smtClean="0"/>
              <a:t>Would I lie to you? I have something to say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6203" r="-8620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5214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NEED THIS</a:t>
            </a:r>
            <a:br>
              <a:rPr lang="en-US" dirty="0" smtClean="0"/>
            </a:br>
            <a:r>
              <a:rPr lang="en-US" sz="2700" dirty="0" smtClean="0"/>
              <a:t>You need to hear my ideas as they may be valuable to you.</a:t>
            </a:r>
            <a:endParaRPr lang="en-US" sz="27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45094" r="-450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4615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WAIT </a:t>
            </a:r>
            <a:br>
              <a:rPr lang="en-US" dirty="0" smtClean="0"/>
            </a:br>
            <a:r>
              <a:rPr lang="en-US" sz="3100" dirty="0" smtClean="0"/>
              <a:t>These ideas matter. I want you to accept them as soon as possible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069" b="140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804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BUY INTO MY IDEA</a:t>
            </a:r>
            <a:br>
              <a:rPr lang="en-US" dirty="0" smtClean="0"/>
            </a:br>
            <a:r>
              <a:rPr lang="en-US" sz="3100" dirty="0" smtClean="0"/>
              <a:t>You agree with me. My persuasive techniques worked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0730" r="-507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246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16797" y="1488634"/>
            <a:ext cx="2147840" cy="20227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DON’T WAIT</a:t>
            </a:r>
          </a:p>
          <a:p>
            <a:pPr algn="ctr"/>
            <a:r>
              <a:rPr lang="en-US" dirty="0" smtClean="0"/>
              <a:t>(These ideas matter. I want you to accept them as soon as possible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417732" y="172478"/>
            <a:ext cx="2288939" cy="21795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BUY INTO MY IDEA</a:t>
            </a:r>
          </a:p>
          <a:p>
            <a:pPr algn="ctr"/>
            <a:r>
              <a:rPr lang="en-US" dirty="0" smtClean="0"/>
              <a:t>(You agree with me. My persuasive techniques worked.)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318101" y="1488634"/>
            <a:ext cx="2147840" cy="20227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HI</a:t>
            </a:r>
          </a:p>
          <a:p>
            <a:pPr algn="ctr"/>
            <a:r>
              <a:rPr lang="en-US" dirty="0" smtClean="0"/>
              <a:t>(I want you to like me and listen to me.)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571229" y="4365897"/>
            <a:ext cx="2147840" cy="20227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YOU NEED THIS</a:t>
            </a:r>
          </a:p>
          <a:p>
            <a:pPr algn="ctr"/>
            <a:r>
              <a:rPr lang="en-US" dirty="0" smtClean="0"/>
              <a:t>(You need to hear my ideas as they may be valuable to you.)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706671" y="4365897"/>
            <a:ext cx="2147840" cy="202270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TRUST ME</a:t>
            </a:r>
          </a:p>
          <a:p>
            <a:pPr algn="ctr"/>
            <a:r>
              <a:rPr lang="en-US" dirty="0" smtClean="0"/>
              <a:t>(Would I lie to you? I have something worthwhile to say.)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920" y="2665584"/>
            <a:ext cx="1484977" cy="2116788"/>
          </a:xfrm>
          <a:prstGeom prst="rect">
            <a:avLst/>
          </a:prstGeom>
        </p:spPr>
      </p:pic>
      <p:sp>
        <p:nvSpPr>
          <p:cNvPr id="15" name="Circular Arrow 14"/>
          <p:cNvSpPr/>
          <p:nvPr/>
        </p:nvSpPr>
        <p:spPr>
          <a:xfrm rot="10800000">
            <a:off x="4056945" y="5690387"/>
            <a:ext cx="1409184" cy="11676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931695"/>
              <a:gd name="adj5" fmla="val 12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ircular Arrow 15"/>
          <p:cNvSpPr/>
          <p:nvPr/>
        </p:nvSpPr>
        <p:spPr>
          <a:xfrm rot="6171396">
            <a:off x="7763845" y="3852858"/>
            <a:ext cx="830916" cy="878075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ircular Arrow 16"/>
          <p:cNvSpPr/>
          <p:nvPr/>
        </p:nvSpPr>
        <p:spPr>
          <a:xfrm rot="15490913">
            <a:off x="640952" y="3890384"/>
            <a:ext cx="830916" cy="878075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ircular Arrow 17"/>
          <p:cNvSpPr/>
          <p:nvPr/>
        </p:nvSpPr>
        <p:spPr>
          <a:xfrm rot="19608202">
            <a:off x="2140180" y="454743"/>
            <a:ext cx="830916" cy="878075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8" idx="4"/>
            <a:endCxn id="12" idx="0"/>
          </p:cNvCxnSpPr>
          <p:nvPr/>
        </p:nvCxnSpPr>
        <p:spPr>
          <a:xfrm>
            <a:off x="4562202" y="2351985"/>
            <a:ext cx="25207" cy="3135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329897" y="2885103"/>
            <a:ext cx="988204" cy="26656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1" idx="1"/>
          </p:cNvCxnSpPr>
          <p:nvPr/>
        </p:nvCxnSpPr>
        <p:spPr>
          <a:xfrm>
            <a:off x="5173631" y="4186536"/>
            <a:ext cx="847584" cy="4755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143671" y="4061096"/>
            <a:ext cx="701249" cy="4390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2680881" y="2775344"/>
            <a:ext cx="1164039" cy="3763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115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99</Words>
  <Application>Microsoft Macintosh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Persuasive Writing Techniques Persuading your reader in 5 easy steps</vt:lpstr>
      <vt:lpstr>HI!  I want you to like me and listen to me</vt:lpstr>
      <vt:lpstr>TRUST ME Would I lie to you? I have something to say</vt:lpstr>
      <vt:lpstr>YOU NEED THIS You need to hear my ideas as they may be valuable to you.</vt:lpstr>
      <vt:lpstr>DON’T WAIT  These ideas matter. I want you to accept them as soon as possible</vt:lpstr>
      <vt:lpstr>BUY INTO MY IDEA You agree with me. My persuasive techniques worked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Kristy</dc:creator>
  <cp:lastModifiedBy>Kristy</cp:lastModifiedBy>
  <cp:revision>4</cp:revision>
  <dcterms:created xsi:type="dcterms:W3CDTF">2013-07-03T18:23:37Z</dcterms:created>
  <dcterms:modified xsi:type="dcterms:W3CDTF">2013-07-03T19:00:29Z</dcterms:modified>
</cp:coreProperties>
</file>