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1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E221-9F6F-884C-9AA0-EE1E66CEC376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F3EE-263C-9E43-941C-CD45FD68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1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E221-9F6F-884C-9AA0-EE1E66CEC376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F3EE-263C-9E43-941C-CD45FD68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8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E221-9F6F-884C-9AA0-EE1E66CEC376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F3EE-263C-9E43-941C-CD45FD68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1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E221-9F6F-884C-9AA0-EE1E66CEC376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F3EE-263C-9E43-941C-CD45FD68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6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E221-9F6F-884C-9AA0-EE1E66CEC376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F3EE-263C-9E43-941C-CD45FD68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60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E221-9F6F-884C-9AA0-EE1E66CEC376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F3EE-263C-9E43-941C-CD45FD68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2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E221-9F6F-884C-9AA0-EE1E66CEC376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F3EE-263C-9E43-941C-CD45FD68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5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E221-9F6F-884C-9AA0-EE1E66CEC376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F3EE-263C-9E43-941C-CD45FD68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7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E221-9F6F-884C-9AA0-EE1E66CEC376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F3EE-263C-9E43-941C-CD45FD68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93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E221-9F6F-884C-9AA0-EE1E66CEC376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F3EE-263C-9E43-941C-CD45FD68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35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E221-9F6F-884C-9AA0-EE1E66CEC376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F3EE-263C-9E43-941C-CD45FD68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49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FE221-9F6F-884C-9AA0-EE1E66CEC376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EF3EE-263C-9E43-941C-CD45FD68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1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61571"/>
            <a:ext cx="7772400" cy="119742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Premier </a:t>
            </a:r>
            <a:r>
              <a:rPr lang="en-US" dirty="0" smtClean="0">
                <a:latin typeface="Century Gothic"/>
                <a:cs typeface="Century Gothic"/>
              </a:rPr>
              <a:t>jour </a:t>
            </a:r>
            <a:r>
              <a:rPr lang="en-US" dirty="0" err="1" smtClean="0">
                <a:latin typeface="Century Gothic"/>
                <a:cs typeface="Century Gothic"/>
              </a:rPr>
              <a:t>d’</a:t>
            </a:r>
            <a:r>
              <a:rPr lang="en-US" dirty="0" err="1" smtClean="0">
                <a:latin typeface="Century Gothic"/>
                <a:cs typeface="Century Gothic"/>
              </a:rPr>
              <a:t>école</a:t>
            </a:r>
            <a:r>
              <a:rPr lang="en-US" dirty="0" smtClean="0">
                <a:latin typeface="Century Gothic"/>
                <a:cs typeface="Century Gothic"/>
              </a:rPr>
              <a:t/>
            </a:r>
            <a:br>
              <a:rPr lang="en-US" dirty="0" smtClean="0">
                <a:latin typeface="Century Gothic"/>
                <a:cs typeface="Century Gothic"/>
              </a:rPr>
            </a:br>
            <a:r>
              <a:rPr lang="en-US" dirty="0" smtClean="0">
                <a:latin typeface="Century Gothic"/>
                <a:cs typeface="Century Gothic"/>
              </a:rPr>
              <a:t>Par Lauren Thompson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Unknown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570" y="2358571"/>
            <a:ext cx="5261429" cy="413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89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Les </a:t>
            </a:r>
            <a:r>
              <a:rPr lang="en-US" dirty="0" err="1" smtClean="0">
                <a:latin typeface="Century Gothic"/>
                <a:cs typeface="Century Gothic"/>
              </a:rPr>
              <a:t>lettres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>
                <a:latin typeface="Century Gothic"/>
                <a:cs typeface="Century Gothic"/>
              </a:rPr>
              <a:t>a b c d e f g h I j k l m n o p q r s t u v w x y z</a:t>
            </a:r>
            <a:endParaRPr lang="en-US" sz="72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15799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31</Words>
  <Application>Microsoft Macintosh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Premier jour d’école Par Lauren Thompson</vt:lpstr>
      <vt:lpstr>Les lettres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Premier Jour D’école Par Lauren Thompson</dc:title>
  <dc:creator>Teacher</dc:creator>
  <cp:lastModifiedBy>user</cp:lastModifiedBy>
  <cp:revision>4</cp:revision>
  <dcterms:created xsi:type="dcterms:W3CDTF">2013-07-04T16:09:05Z</dcterms:created>
  <dcterms:modified xsi:type="dcterms:W3CDTF">2015-10-09T02:09:20Z</dcterms:modified>
</cp:coreProperties>
</file>