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1B"/>
    <a:srgbClr val="FF2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4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1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A950-16D0-684F-8D09-759E34DE02A0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2F6E-9508-074D-B363-C0A931D7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0857"/>
            <a:ext cx="7772400" cy="1415143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entury Gothic"/>
                <a:cs typeface="Century Gothic"/>
              </a:rPr>
              <a:t>Quatre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petits</a:t>
            </a:r>
            <a:r>
              <a:rPr lang="en-US" dirty="0" smtClean="0">
                <a:latin typeface="Century Gothic"/>
                <a:cs typeface="Century Gothic"/>
              </a:rPr>
              <a:t> coins de </a:t>
            </a:r>
            <a:r>
              <a:rPr lang="en-US" dirty="0" err="1" smtClean="0">
                <a:latin typeface="Century Gothic"/>
                <a:cs typeface="Century Gothic"/>
              </a:rPr>
              <a:t>rien</a:t>
            </a:r>
            <a:r>
              <a:rPr lang="en-US" dirty="0" smtClean="0">
                <a:latin typeface="Century Gothic"/>
                <a:cs typeface="Century Gothic"/>
              </a:rPr>
              <a:t> du tout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Par </a:t>
            </a:r>
            <a:r>
              <a:rPr lang="en-US" dirty="0" err="1" smtClean="0">
                <a:latin typeface="Century Gothic"/>
                <a:cs typeface="Century Gothic"/>
              </a:rPr>
              <a:t>Jérome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Ruillier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43" y="2685143"/>
            <a:ext cx="5225143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3796611_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130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cercle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blanc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nector 5"/>
          <p:cNvSpPr/>
          <p:nvPr/>
        </p:nvSpPr>
        <p:spPr>
          <a:xfrm>
            <a:off x="2884714" y="2195286"/>
            <a:ext cx="3247572" cy="3011714"/>
          </a:xfrm>
          <a:prstGeom prst="flowChartConnector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cercle</a:t>
            </a:r>
            <a:r>
              <a:rPr lang="en-US" dirty="0" smtClean="0">
                <a:latin typeface="Century Gothic"/>
                <a:cs typeface="Century Gothic"/>
              </a:rPr>
              <a:t> orange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nector 5"/>
          <p:cNvSpPr/>
          <p:nvPr/>
        </p:nvSpPr>
        <p:spPr>
          <a:xfrm>
            <a:off x="2884714" y="2195286"/>
            <a:ext cx="3247572" cy="3011714"/>
          </a:xfrm>
          <a:prstGeom prst="flowChartConnector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3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cercle</a:t>
            </a:r>
            <a:r>
              <a:rPr lang="en-US" dirty="0" smtClean="0">
                <a:latin typeface="Century Gothic"/>
                <a:cs typeface="Century Gothic"/>
              </a:rPr>
              <a:t> rose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nector 5"/>
          <p:cNvSpPr/>
          <p:nvPr/>
        </p:nvSpPr>
        <p:spPr>
          <a:xfrm>
            <a:off x="2884714" y="2195286"/>
            <a:ext cx="3247572" cy="3011714"/>
          </a:xfrm>
          <a:prstGeom prst="flowChartConnector">
            <a:avLst/>
          </a:prstGeom>
          <a:solidFill>
            <a:srgbClr val="FF2FE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2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cercle</a:t>
            </a:r>
            <a:r>
              <a:rPr lang="en-US" dirty="0" smtClean="0">
                <a:latin typeface="Century Gothic"/>
                <a:cs typeface="Century Gothic"/>
              </a:rPr>
              <a:t> noir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nector 5"/>
          <p:cNvSpPr/>
          <p:nvPr/>
        </p:nvSpPr>
        <p:spPr>
          <a:xfrm>
            <a:off x="2884714" y="2195286"/>
            <a:ext cx="3247572" cy="3011714"/>
          </a:xfrm>
          <a:prstGeom prst="flowChartConnector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cercle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jaune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nector 5"/>
          <p:cNvSpPr/>
          <p:nvPr/>
        </p:nvSpPr>
        <p:spPr>
          <a:xfrm>
            <a:off x="2884714" y="2195286"/>
            <a:ext cx="3247572" cy="3011714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5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un </a:t>
            </a:r>
            <a:r>
              <a:rPr lang="en-US" dirty="0" err="1" smtClean="0">
                <a:latin typeface="Century Gothic"/>
                <a:cs typeface="Century Gothic"/>
              </a:rPr>
              <a:t>carré</a:t>
            </a:r>
            <a:r>
              <a:rPr lang="en-US" dirty="0" smtClean="0">
                <a:latin typeface="Century Gothic"/>
                <a:cs typeface="Century Gothic"/>
              </a:rPr>
              <a:t> bleu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rocess 5"/>
          <p:cNvSpPr/>
          <p:nvPr/>
        </p:nvSpPr>
        <p:spPr>
          <a:xfrm>
            <a:off x="2775857" y="2068287"/>
            <a:ext cx="3755571" cy="3156856"/>
          </a:xfrm>
          <a:prstGeom prst="flowChartProcess">
            <a:avLst/>
          </a:prstGeom>
          <a:solidFill>
            <a:srgbClr val="0000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7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entury Gothic"/>
                <a:cs typeface="Century Gothic"/>
              </a:rPr>
              <a:t>à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c</a:t>
            </a:r>
            <a:r>
              <a:rPr lang="en-US" dirty="0" err="1" smtClean="0">
                <a:latin typeface="Century Gothic"/>
                <a:cs typeface="Century Gothic"/>
              </a:rPr>
              <a:t>ô</a:t>
            </a:r>
            <a:r>
              <a:rPr lang="en-US" dirty="0" err="1" smtClean="0">
                <a:latin typeface="Century Gothic"/>
                <a:cs typeface="Century Gothic"/>
              </a:rPr>
              <a:t>té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de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628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nector 3"/>
          <p:cNvSpPr/>
          <p:nvPr/>
        </p:nvSpPr>
        <p:spPr>
          <a:xfrm>
            <a:off x="1306284" y="2376715"/>
            <a:ext cx="2739571" cy="2757714"/>
          </a:xfrm>
          <a:prstGeom prst="flowChartConnector">
            <a:avLst/>
          </a:prstGeom>
          <a:solidFill>
            <a:srgbClr val="FFF01B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Connector 6"/>
          <p:cNvSpPr/>
          <p:nvPr/>
        </p:nvSpPr>
        <p:spPr>
          <a:xfrm>
            <a:off x="4579255" y="2376715"/>
            <a:ext cx="2739571" cy="2757714"/>
          </a:xfrm>
          <a:prstGeom prst="flowChartConnector">
            <a:avLst/>
          </a:prstGeom>
          <a:solidFill>
            <a:srgbClr val="FF2FE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5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3796795_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735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</Words>
  <Application>Microsoft Macintosh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Quatre petits coins de rien du tout Par Jérome Ruillier</vt:lpstr>
      <vt:lpstr>un cercle blanc</vt:lpstr>
      <vt:lpstr>un cercle orange</vt:lpstr>
      <vt:lpstr>un cercle rose</vt:lpstr>
      <vt:lpstr>un cercle noir</vt:lpstr>
      <vt:lpstr>un cercle jaune</vt:lpstr>
      <vt:lpstr>un carré bleu</vt:lpstr>
      <vt:lpstr>à côté 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Quatre petits coins de rien du tout Par Jérome Ruillier</dc:title>
  <dc:creator>Teacher</dc:creator>
  <cp:lastModifiedBy>user</cp:lastModifiedBy>
  <cp:revision>7</cp:revision>
  <dcterms:created xsi:type="dcterms:W3CDTF">2013-07-04T16:26:31Z</dcterms:created>
  <dcterms:modified xsi:type="dcterms:W3CDTF">2015-10-09T02:15:15Z</dcterms:modified>
</cp:coreProperties>
</file>