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6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7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5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3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2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8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9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9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1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1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73AF0-3601-9043-994C-9F2C1A9E8A18}" type="datetimeFigureOut">
              <a:rPr lang="en-US" smtClean="0"/>
              <a:t>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5D31E-E12F-1940-9044-52490F7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0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7-04 at 1.31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3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02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</dc:creator>
  <cp:lastModifiedBy>Kristy</cp:lastModifiedBy>
  <cp:revision>1</cp:revision>
  <dcterms:created xsi:type="dcterms:W3CDTF">2013-07-04T20:32:04Z</dcterms:created>
  <dcterms:modified xsi:type="dcterms:W3CDTF">2013-07-04T20:32:52Z</dcterms:modified>
</cp:coreProperties>
</file>