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gif" ContentType="image/gi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Harlem Renaissance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3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p://www.fasttrackteaching.com/burns/Unit_8_1920s/armstrong_louis_loc_1953_cro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1" y="719077"/>
            <a:ext cx="7925692" cy="5339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67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ps://badcursive.files.wordpress.com/2013/06/new-negro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8" y="764975"/>
            <a:ext cx="8124599" cy="5461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71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p://www.bcsd.org/webpages/atrama/photos/83435/H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8" y="948569"/>
            <a:ext cx="8507114" cy="5737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97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p://www.footstepsmagazine.com/issues/2004/03/2004-03-cov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60" y="474285"/>
            <a:ext cx="5737712" cy="6383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726825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</TotalTime>
  <Words>2</Words>
  <Application>Microsoft Macintosh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 Black </vt:lpstr>
      <vt:lpstr>Harlem Renaissance</vt:lpstr>
      <vt:lpstr>PowerPoint Presentation</vt:lpstr>
      <vt:lpstr>PowerPoint Presentation</vt:lpstr>
      <vt:lpstr>PowerPoint Presentation</vt:lpstr>
      <vt:lpstr>PowerPoint Presentation</vt:lpstr>
    </vt:vector>
  </TitlesOfParts>
  <Company>North Vancouver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Harlem Renaissance</dc:title>
  <dc:creator>Corrine Kinnon</dc:creator>
  <cp:lastModifiedBy>Corrine Kinnon</cp:lastModifiedBy>
  <cp:revision>1</cp:revision>
  <dcterms:created xsi:type="dcterms:W3CDTF">2015-06-13T02:39:22Z</dcterms:created>
  <dcterms:modified xsi:type="dcterms:W3CDTF">2015-06-13T02:44:20Z</dcterms:modified>
</cp:coreProperties>
</file>