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3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00DFD-F454-474C-AE62-6C340D41E1D8}" type="datetimeFigureOut">
              <a:rPr lang="en-US" smtClean="0"/>
              <a:t>15-05-11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02FE0-49B2-894E-B979-78D3E6E9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9pPr>
          </a:lstStyle>
          <a:p>
            <a:fld id="{3B2F0C34-CD19-4942-83E0-D2C366AFD4F1}" type="slidenum">
              <a:rPr lang="en-US" sz="1200">
                <a:solidFill>
                  <a:srgbClr val="000000"/>
                </a:solidFill>
              </a:rPr>
              <a:pPr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185A6-986C-2C4A-8E5A-677D4F65EE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8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CCA16-47F5-2C48-85BD-903DBFC4DB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3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2DDF6-C666-6749-8F8F-2C82F870BD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16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fr-CA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C7DA9-9F8E-8348-8A6E-EBA7590AA5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2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EA50F-B32A-7F4B-B9E8-191949335E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032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7E2C0-F5E7-444D-915C-422FDFA68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317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A009C-7F49-E540-A622-814F09C20C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5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2F23A-1893-BF41-A0BF-C40863D4C5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7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6C24A-7A56-2F44-B088-2A104759CB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1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F4229-6D6A-1049-9D05-E6769C2D94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37309-4398-FE40-A396-77EEF551F4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9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587FA-30C4-7A41-9E71-7FDC1E7179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5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E681D-2B00-8446-8411-CBA9BFF270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2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8A7CD-40E9-3049-9586-565B0482AF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5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Museo 300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Museo 300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2239978-77A8-4447-A0FB-B6C543C192A7}" type="slidenum">
              <a:rPr lang="en-US">
                <a:solidFill>
                  <a:srgbClr val="000000"/>
                </a:solidFill>
                <a:latin typeface="Museo 300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Museo 300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1" name="Picture 7" descr="1524_NVSD_ppt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89638"/>
            <a:ext cx="88392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useo 300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useo 300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useo 300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useo 300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useo 300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useo 300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useo 300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useo 300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Box 7"/>
          <p:cNvSpPr txBox="1">
            <a:spLocks noChangeArrowheads="1"/>
          </p:cNvSpPr>
          <p:nvPr/>
        </p:nvSpPr>
        <p:spPr bwMode="auto">
          <a:xfrm>
            <a:off x="0" y="5899150"/>
            <a:ext cx="9144000" cy="708025"/>
          </a:xfrm>
          <a:prstGeom prst="rect">
            <a:avLst/>
          </a:prstGeom>
          <a:solidFill>
            <a:srgbClr val="F580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err="1">
                <a:solidFill>
                  <a:srgbClr val="000000"/>
                </a:solidFill>
                <a:latin typeface="Century Gothic" charset="0"/>
                <a:cs typeface="Century Gothic" charset="0"/>
              </a:rPr>
              <a:t>Taan</a:t>
            </a:r>
            <a:r>
              <a:rPr lang="en-US" sz="4000" dirty="0">
                <a:solidFill>
                  <a:srgbClr val="000000"/>
                </a:solidFill>
                <a:latin typeface="Century Gothic" charset="0"/>
                <a:cs typeface="Century Gothic" charset="0"/>
              </a:rPr>
              <a:t> is </a:t>
            </a:r>
            <a:r>
              <a:rPr lang="en-US" sz="4000" dirty="0" smtClean="0">
                <a:solidFill>
                  <a:srgbClr val="000000"/>
                </a:solidFill>
                <a:latin typeface="Century Gothic" charset="0"/>
                <a:cs typeface="Century Gothic" charset="0"/>
              </a:rPr>
              <a:t>sleeping.</a:t>
            </a:r>
            <a:endParaRPr lang="en-US" sz="4000" dirty="0">
              <a:solidFill>
                <a:srgbClr val="000000"/>
              </a:solidFill>
              <a:latin typeface="Century Gothic" charset="0"/>
              <a:cs typeface="Century Gothic" charset="0"/>
            </a:endParaRPr>
          </a:p>
        </p:txBody>
      </p:sp>
      <p:pic>
        <p:nvPicPr>
          <p:cNvPr id="55298" name="Picture 1" descr="DSC_055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46075"/>
            <a:ext cx="77724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8" descr="DSC_05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79375"/>
            <a:ext cx="4398963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6" name="Picture 9" descr="DSC_055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2762250"/>
            <a:ext cx="468788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Box 10"/>
          <p:cNvSpPr txBox="1">
            <a:spLocks noChangeArrowheads="1"/>
          </p:cNvSpPr>
          <p:nvPr/>
        </p:nvSpPr>
        <p:spPr bwMode="auto">
          <a:xfrm>
            <a:off x="0" y="5899150"/>
            <a:ext cx="9144000" cy="708025"/>
          </a:xfrm>
          <a:prstGeom prst="rect">
            <a:avLst/>
          </a:prstGeom>
          <a:solidFill>
            <a:srgbClr val="F580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  <a:latin typeface="Century Gothic" charset="0"/>
                <a:cs typeface="Century Gothic" charset="0"/>
              </a:rPr>
              <a:t>Taan wakes.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 descr="DSC_05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84138"/>
            <a:ext cx="3281363" cy="573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TextBox 4"/>
          <p:cNvSpPr txBox="1">
            <a:spLocks noChangeArrowheads="1"/>
          </p:cNvSpPr>
          <p:nvPr/>
        </p:nvSpPr>
        <p:spPr bwMode="auto">
          <a:xfrm>
            <a:off x="0" y="5899150"/>
            <a:ext cx="9144000" cy="708025"/>
          </a:xfrm>
          <a:prstGeom prst="rect">
            <a:avLst/>
          </a:prstGeom>
          <a:solidFill>
            <a:srgbClr val="F580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Century Gothic" charset="0"/>
                <a:cs typeface="Century Gothic" charset="0"/>
              </a:rPr>
              <a:t>The geese </a:t>
            </a:r>
            <a:r>
              <a:rPr lang="en-US" sz="4000" dirty="0" smtClean="0">
                <a:solidFill>
                  <a:srgbClr val="000000"/>
                </a:solidFill>
                <a:latin typeface="Century Gothic" charset="0"/>
                <a:cs typeface="Century Gothic" charset="0"/>
              </a:rPr>
              <a:t>fly.</a:t>
            </a:r>
            <a:endParaRPr lang="en-US" sz="4000" dirty="0">
              <a:solidFill>
                <a:srgbClr val="000000"/>
              </a:solidFill>
              <a:latin typeface="Century Gothic" charset="0"/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Box 4"/>
          <p:cNvSpPr txBox="1">
            <a:spLocks noChangeArrowheads="1"/>
          </p:cNvSpPr>
          <p:nvPr/>
        </p:nvSpPr>
        <p:spPr bwMode="auto">
          <a:xfrm>
            <a:off x="952500" y="344488"/>
            <a:ext cx="134937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9394" name="Picture 10" descr="DSC_05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1908175"/>
            <a:ext cx="3389313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Box 14"/>
          <p:cNvSpPr txBox="1">
            <a:spLocks noChangeArrowheads="1"/>
          </p:cNvSpPr>
          <p:nvPr/>
        </p:nvSpPr>
        <p:spPr bwMode="auto">
          <a:xfrm>
            <a:off x="0" y="5899150"/>
            <a:ext cx="9144000" cy="708025"/>
          </a:xfrm>
          <a:prstGeom prst="rect">
            <a:avLst/>
          </a:prstGeom>
          <a:solidFill>
            <a:srgbClr val="F580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err="1">
                <a:solidFill>
                  <a:srgbClr val="000000"/>
                </a:solidFill>
                <a:latin typeface="Century Gothic" charset="0"/>
                <a:cs typeface="Century Gothic" charset="0"/>
              </a:rPr>
              <a:t>Taan</a:t>
            </a:r>
            <a:r>
              <a:rPr lang="en-US" sz="4000" dirty="0">
                <a:solidFill>
                  <a:srgbClr val="000000"/>
                </a:solidFill>
                <a:latin typeface="Century Gothic" charset="0"/>
                <a:cs typeface="Century Gothic" charset="0"/>
              </a:rPr>
              <a:t> searches for food; </a:t>
            </a:r>
            <a:r>
              <a:rPr lang="en-US" sz="4000" dirty="0" err="1">
                <a:solidFill>
                  <a:srgbClr val="000000"/>
                </a:solidFill>
                <a:latin typeface="Century Gothic" charset="0"/>
                <a:cs typeface="Century Gothic" charset="0"/>
              </a:rPr>
              <a:t>Taan</a:t>
            </a:r>
            <a:r>
              <a:rPr lang="en-US" sz="4000" dirty="0">
                <a:solidFill>
                  <a:srgbClr val="000000"/>
                </a:solidFill>
                <a:latin typeface="Century Gothic" charset="0"/>
                <a:cs typeface="Century Gothic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Century Gothic" charset="0"/>
                <a:cs typeface="Century Gothic" charset="0"/>
              </a:rPr>
              <a:t>eats. </a:t>
            </a:r>
            <a:endParaRPr lang="en-US" sz="4000" dirty="0">
              <a:solidFill>
                <a:srgbClr val="000000"/>
              </a:solidFill>
              <a:latin typeface="Century Gothic" charset="0"/>
              <a:cs typeface="Century Gothic" charset="0"/>
            </a:endParaRPr>
          </a:p>
        </p:txBody>
      </p:sp>
      <p:pic>
        <p:nvPicPr>
          <p:cNvPr id="59396" name="Picture 15" descr="DSC_05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2179638"/>
            <a:ext cx="4113212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16" descr="DSC_056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93663"/>
            <a:ext cx="261937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4"/>
          <p:cNvSpPr txBox="1">
            <a:spLocks noChangeArrowheads="1"/>
          </p:cNvSpPr>
          <p:nvPr/>
        </p:nvSpPr>
        <p:spPr bwMode="auto">
          <a:xfrm>
            <a:off x="952500" y="344488"/>
            <a:ext cx="134937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0418" name="Picture 1" descr="DSC_05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150813"/>
            <a:ext cx="347821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Box 5"/>
          <p:cNvSpPr txBox="1">
            <a:spLocks noChangeArrowheads="1"/>
          </p:cNvSpPr>
          <p:nvPr/>
        </p:nvSpPr>
        <p:spPr bwMode="auto">
          <a:xfrm>
            <a:off x="0" y="5899150"/>
            <a:ext cx="9144000" cy="708025"/>
          </a:xfrm>
          <a:prstGeom prst="rect">
            <a:avLst/>
          </a:prstGeom>
          <a:solidFill>
            <a:srgbClr val="F580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err="1">
                <a:solidFill>
                  <a:srgbClr val="000000"/>
                </a:solidFill>
                <a:latin typeface="Century Gothic" charset="0"/>
                <a:cs typeface="Century Gothic" charset="0"/>
              </a:rPr>
              <a:t>Taan’s</a:t>
            </a:r>
            <a:r>
              <a:rPr lang="en-US" sz="4000" dirty="0">
                <a:solidFill>
                  <a:srgbClr val="000000"/>
                </a:solidFill>
                <a:latin typeface="Century Gothic" charset="0"/>
                <a:cs typeface="Century Gothic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entury Gothic" charset="0"/>
                <a:cs typeface="Century Gothic" charset="0"/>
              </a:rPr>
              <a:t>favourite</a:t>
            </a:r>
            <a:r>
              <a:rPr lang="en-US" sz="4000" dirty="0">
                <a:solidFill>
                  <a:srgbClr val="000000"/>
                </a:solidFill>
                <a:latin typeface="Century Gothic" charset="0"/>
                <a:cs typeface="Century Gothic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Century Gothic" charset="0"/>
                <a:cs typeface="Century Gothic" charset="0"/>
              </a:rPr>
              <a:t>tree.</a:t>
            </a:r>
            <a:endParaRPr lang="en-US" sz="4000" dirty="0">
              <a:solidFill>
                <a:srgbClr val="000000"/>
              </a:solidFill>
              <a:latin typeface="Century Gothic" charset="0"/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Box 4"/>
          <p:cNvSpPr txBox="1">
            <a:spLocks noChangeArrowheads="1"/>
          </p:cNvSpPr>
          <p:nvPr/>
        </p:nvSpPr>
        <p:spPr bwMode="auto">
          <a:xfrm>
            <a:off x="952500" y="344488"/>
            <a:ext cx="134937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1442" name="Picture 7" descr="DSC_05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06363"/>
            <a:ext cx="4465638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10" descr="DSC_056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3098800"/>
            <a:ext cx="505142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Box 11"/>
          <p:cNvSpPr txBox="1">
            <a:spLocks noChangeArrowheads="1"/>
          </p:cNvSpPr>
          <p:nvPr/>
        </p:nvSpPr>
        <p:spPr bwMode="auto">
          <a:xfrm>
            <a:off x="0" y="5975350"/>
            <a:ext cx="9144000" cy="706438"/>
          </a:xfrm>
          <a:prstGeom prst="rect">
            <a:avLst/>
          </a:prstGeom>
          <a:solidFill>
            <a:srgbClr val="F580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err="1">
                <a:solidFill>
                  <a:srgbClr val="000000"/>
                </a:solidFill>
                <a:latin typeface="Century Gothic" charset="0"/>
                <a:cs typeface="Century Gothic" charset="0"/>
              </a:rPr>
              <a:t>Taan</a:t>
            </a:r>
            <a:r>
              <a:rPr lang="en-US" sz="4000" dirty="0">
                <a:solidFill>
                  <a:srgbClr val="000000"/>
                </a:solidFill>
                <a:latin typeface="Century Gothic" charset="0"/>
                <a:cs typeface="Century Gothic" charset="0"/>
              </a:rPr>
              <a:t> crawls back into his </a:t>
            </a:r>
            <a:r>
              <a:rPr lang="en-US" sz="4000" dirty="0" smtClean="0">
                <a:solidFill>
                  <a:srgbClr val="000000"/>
                </a:solidFill>
                <a:latin typeface="Century Gothic" charset="0"/>
                <a:cs typeface="Century Gothic" charset="0"/>
              </a:rPr>
              <a:t>den.</a:t>
            </a:r>
            <a:endParaRPr lang="en-US" sz="4000" dirty="0">
              <a:solidFill>
                <a:srgbClr val="000000"/>
              </a:solidFill>
              <a:latin typeface="Century Gothic" charset="0"/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Box 4"/>
          <p:cNvSpPr txBox="1">
            <a:spLocks noChangeArrowheads="1"/>
          </p:cNvSpPr>
          <p:nvPr/>
        </p:nvSpPr>
        <p:spPr bwMode="auto">
          <a:xfrm>
            <a:off x="952500" y="344488"/>
            <a:ext cx="134937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2466" name="TextBox 6"/>
          <p:cNvSpPr txBox="1">
            <a:spLocks noChangeArrowheads="1"/>
          </p:cNvSpPr>
          <p:nvPr/>
        </p:nvSpPr>
        <p:spPr bwMode="auto">
          <a:xfrm>
            <a:off x="0" y="5899150"/>
            <a:ext cx="9144000" cy="708025"/>
          </a:xfrm>
          <a:prstGeom prst="rect">
            <a:avLst/>
          </a:prstGeom>
          <a:solidFill>
            <a:srgbClr val="F580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useo 300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  <a:latin typeface="Century Gothic" charset="0"/>
                <a:cs typeface="Century Gothic" charset="0"/>
              </a:rPr>
              <a:t>The </a:t>
            </a:r>
            <a:r>
              <a:rPr lang="en-US" sz="4000">
                <a:solidFill>
                  <a:srgbClr val="000000"/>
                </a:solidFill>
                <a:latin typeface="Century Gothic" charset="0"/>
                <a:cs typeface="Century Gothic" charset="0"/>
              </a:rPr>
              <a:t>forest </a:t>
            </a:r>
            <a:r>
              <a:rPr lang="en-US" sz="4000" smtClean="0">
                <a:solidFill>
                  <a:srgbClr val="000000"/>
                </a:solidFill>
                <a:latin typeface="Century Gothic" charset="0"/>
                <a:cs typeface="Century Gothic" charset="0"/>
              </a:rPr>
              <a:t>sleeps.</a:t>
            </a:r>
            <a:endParaRPr lang="en-US" sz="4000">
              <a:solidFill>
                <a:srgbClr val="000000"/>
              </a:solidFill>
              <a:latin typeface="Century Gothic" charset="0"/>
              <a:cs typeface="Century Gothic" charset="0"/>
            </a:endParaRPr>
          </a:p>
        </p:txBody>
      </p:sp>
      <p:pic>
        <p:nvPicPr>
          <p:cNvPr id="62467" name="Picture 1" descr="DSC_05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454025"/>
            <a:ext cx="8237537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Museo 300"/>
        <a:ea typeface="ＭＳ Ｐゴシック"/>
        <a:cs typeface="ＭＳ Ｐゴシック"/>
      </a:majorFont>
      <a:minorFont>
        <a:latin typeface="Museo 300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Museo 300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Museo 300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</Words>
  <Application>Microsoft Macintosh PowerPoint</Application>
  <PresentationFormat>On-screen Show (4:3)</PresentationFormat>
  <Paragraphs>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NVSD44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2015-05-12T00:00:48Z</dcterms:created>
  <dcterms:modified xsi:type="dcterms:W3CDTF">2015-05-12T00:04:08Z</dcterms:modified>
</cp:coreProperties>
</file>