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sldIdLst>
    <p:sldId id="257" r:id="rId2"/>
    <p:sldId id="258" r:id="rId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0" d="100"/>
          <a:sy n="60" d="100"/>
        </p:scale>
        <p:origin x="-12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9" d="100"/>
          <a:sy n="59" d="100"/>
        </p:scale>
        <p:origin x="-2296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5" Type="http://schemas.openxmlformats.org/officeDocument/2006/relationships/printerSettings" Target="printerSettings/printerSettings1.bin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5555E4-639F-0148-81A0-CE8882B35861}" type="datetimeFigureOut">
              <a:rPr lang="en-US" smtClean="0"/>
              <a:t>15-05-10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4C97C6-EEF7-C040-88F6-42BDDB22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885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Museo 300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Museo 300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Museo 300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Museo 300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Museo 300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useo 300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useo 300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useo 300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useo 300" charset="0"/>
                <a:ea typeface="ＭＳ Ｐゴシック" charset="0"/>
              </a:defRPr>
            </a:lvl9pPr>
          </a:lstStyle>
          <a:p>
            <a:fld id="{308D7CEE-345E-E141-807E-FB0F4E8E6734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30050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noFill/>
          <a:ln/>
        </p:spPr>
      </p:sp>
      <p:sp>
        <p:nvSpPr>
          <p:cNvPr id="130051" name="Rectangle 3"/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2" tIns="45716" rIns="91432" bIns="45716"/>
          <a:lstStyle/>
          <a:p>
            <a:pPr defTabSz="457200"/>
            <a:endParaRPr lang="en-US" sz="1800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3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z="1600" dirty="0" smtClean="0">
                <a:latin typeface="Calibri" charset="0"/>
                <a:ea typeface="ＭＳ Ｐゴシック" charset="0"/>
                <a:cs typeface="ＭＳ Ｐゴシック" charset="0"/>
              </a:rPr>
              <a:t>This </a:t>
            </a:r>
            <a:r>
              <a:rPr lang="en-US" sz="1600" dirty="0">
                <a:latin typeface="Calibri" charset="0"/>
                <a:ea typeface="ＭＳ Ｐゴシック" charset="0"/>
                <a:cs typeface="ＭＳ Ｐゴシック" charset="0"/>
              </a:rPr>
              <a:t>familiar </a:t>
            </a:r>
            <a:r>
              <a:rPr lang="en-US" sz="1600" dirty="0" smtClean="0">
                <a:latin typeface="Calibri" charset="0"/>
                <a:ea typeface="ＭＳ Ｐゴシック" charset="0"/>
                <a:cs typeface="ＭＳ Ｐゴシック" charset="0"/>
              </a:rPr>
              <a:t>setting – our temperate rainforest - </a:t>
            </a:r>
            <a:r>
              <a:rPr lang="en-US" sz="1600" dirty="0">
                <a:latin typeface="Calibri" charset="0"/>
                <a:ea typeface="ＭＳ Ｐゴシック" charset="0"/>
                <a:cs typeface="ＭＳ Ｐゴシック" charset="0"/>
              </a:rPr>
              <a:t>invites physical, emotional and intellectual </a:t>
            </a:r>
            <a:r>
              <a:rPr lang="en-US" sz="1600" dirty="0" smtClean="0">
                <a:latin typeface="Calibri" charset="0"/>
                <a:ea typeface="ＭＳ Ｐゴシック" charset="0"/>
                <a:cs typeface="ＭＳ Ｐゴシック" charset="0"/>
              </a:rPr>
              <a:t>engagement; opportunity to use </a:t>
            </a:r>
            <a:r>
              <a:rPr lang="en-US" sz="1600" dirty="0">
                <a:latin typeface="Calibri" charset="0"/>
                <a:ea typeface="ＭＳ Ｐゴシック" charset="0"/>
                <a:cs typeface="ＭＳ Ｐゴシック" charset="0"/>
              </a:rPr>
              <a:t>children's natural curiosity and propensity for posing questions to guide </a:t>
            </a:r>
            <a:r>
              <a:rPr lang="en-US" sz="1600" dirty="0" smtClean="0">
                <a:latin typeface="Calibri" charset="0"/>
                <a:ea typeface="ＭＳ Ｐゴシック" charset="0"/>
                <a:cs typeface="ＭＳ Ｐゴシック" charset="0"/>
              </a:rPr>
              <a:t>you.  In</a:t>
            </a:r>
            <a:r>
              <a:rPr lang="en-US" sz="1600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an </a:t>
            </a:r>
            <a:r>
              <a:rPr lang="en-US" sz="1600" dirty="0" smtClean="0">
                <a:latin typeface="Calibri" charset="0"/>
                <a:ea typeface="ＭＳ Ｐゴシック" charset="0"/>
                <a:cs typeface="ＭＳ Ｐゴシック" charset="0"/>
              </a:rPr>
              <a:t>old growth forest everything</a:t>
            </a:r>
            <a:r>
              <a:rPr lang="en-US" sz="1600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is connected... this understanding guides us to...</a:t>
            </a:r>
            <a:endParaRPr lang="en-US" sz="16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sz="16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BD87E-DD58-914A-8747-FA12A6EECDF3}" type="datetimeFigureOut">
              <a:rPr lang="en-US" smtClean="0"/>
              <a:t>15-05-10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7E0D7-DE9D-8648-9D23-EC4A1A29F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667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BD87E-DD58-914A-8747-FA12A6EECDF3}" type="datetimeFigureOut">
              <a:rPr lang="en-US" smtClean="0"/>
              <a:t>15-05-10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7E0D7-DE9D-8648-9D23-EC4A1A29F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018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BD87E-DD58-914A-8747-FA12A6EECDF3}" type="datetimeFigureOut">
              <a:rPr lang="en-US" smtClean="0"/>
              <a:t>15-05-10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7E0D7-DE9D-8648-9D23-EC4A1A29F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310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42C7D-E871-7240-B2E8-84A5416688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532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BD87E-DD58-914A-8747-FA12A6EECDF3}" type="datetimeFigureOut">
              <a:rPr lang="en-US" smtClean="0"/>
              <a:t>15-05-10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7E0D7-DE9D-8648-9D23-EC4A1A29F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090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BD87E-DD58-914A-8747-FA12A6EECDF3}" type="datetimeFigureOut">
              <a:rPr lang="en-US" smtClean="0"/>
              <a:t>15-05-10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7E0D7-DE9D-8648-9D23-EC4A1A29F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796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BD87E-DD58-914A-8747-FA12A6EECDF3}" type="datetimeFigureOut">
              <a:rPr lang="en-US" smtClean="0"/>
              <a:t>15-05-10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7E0D7-DE9D-8648-9D23-EC4A1A29F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369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BD87E-DD58-914A-8747-FA12A6EECDF3}" type="datetimeFigureOut">
              <a:rPr lang="en-US" smtClean="0"/>
              <a:t>15-05-10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7E0D7-DE9D-8648-9D23-EC4A1A29F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278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BD87E-DD58-914A-8747-FA12A6EECDF3}" type="datetimeFigureOut">
              <a:rPr lang="en-US" smtClean="0"/>
              <a:t>15-05-10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7E0D7-DE9D-8648-9D23-EC4A1A29F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65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BD87E-DD58-914A-8747-FA12A6EECDF3}" type="datetimeFigureOut">
              <a:rPr lang="en-US" smtClean="0"/>
              <a:t>15-05-10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7E0D7-DE9D-8648-9D23-EC4A1A29F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775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BD87E-DD58-914A-8747-FA12A6EECDF3}" type="datetimeFigureOut">
              <a:rPr lang="en-US" smtClean="0"/>
              <a:t>15-05-10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7E0D7-DE9D-8648-9D23-EC4A1A29F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447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BD87E-DD58-914A-8747-FA12A6EECDF3}" type="datetimeFigureOut">
              <a:rPr lang="en-US" smtClean="0"/>
              <a:t>15-05-10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7E0D7-DE9D-8648-9D23-EC4A1A29F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76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BD87E-DD58-914A-8747-FA12A6EECDF3}" type="datetimeFigureOut">
              <a:rPr lang="en-US" smtClean="0"/>
              <a:t>15-05-10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7E0D7-DE9D-8648-9D23-EC4A1A29F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549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73025"/>
            <a:ext cx="9144000" cy="762000"/>
          </a:xfrm>
          <a:solidFill>
            <a:srgbClr val="78A22F"/>
          </a:solidFill>
        </p:spPr>
        <p:txBody>
          <a:bodyPr>
            <a:spAutoFit/>
          </a:bodyPr>
          <a:lstStyle/>
          <a:p>
            <a:r>
              <a:rPr lang="en-US">
                <a:latin typeface="Museo 300" charset="0"/>
                <a:ea typeface="ＭＳ Ｐゴシック" charset="0"/>
                <a:cs typeface="ＭＳ Ｐゴシック" charset="0"/>
              </a:rPr>
              <a:t>An Invitation </a:t>
            </a:r>
          </a:p>
        </p:txBody>
      </p:sp>
      <p:pic>
        <p:nvPicPr>
          <p:cNvPr id="5017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418782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8" b="3288"/>
          <a:stretch>
            <a:fillRect/>
          </a:stretch>
        </p:blipFill>
        <p:spPr bwMode="auto">
          <a:xfrm>
            <a:off x="4267200" y="762000"/>
            <a:ext cx="4876800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3"/>
          <a:stretch>
            <a:fillRect/>
          </a:stretch>
        </p:blipFill>
        <p:spPr bwMode="auto">
          <a:xfrm>
            <a:off x="4267200" y="3886200"/>
            <a:ext cx="487680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29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7" name="Picture 3" descr="outside world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7"/>
          <a:stretch>
            <a:fillRect/>
          </a:stretch>
        </p:blipFill>
        <p:spPr>
          <a:xfrm>
            <a:off x="4497410" y="21167"/>
            <a:ext cx="2133600" cy="3429000"/>
          </a:xfrm>
        </p:spPr>
      </p:pic>
      <p:pic>
        <p:nvPicPr>
          <p:cNvPr id="267268" name="Picture 4" descr="look up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lum bright="-6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80"/>
          <a:stretch>
            <a:fillRect/>
          </a:stretch>
        </p:blipFill>
        <p:spPr>
          <a:xfrm>
            <a:off x="97349" y="84656"/>
            <a:ext cx="4050788" cy="6749081"/>
          </a:xfrm>
        </p:spPr>
      </p:pic>
      <p:pic>
        <p:nvPicPr>
          <p:cNvPr id="267269" name="Picture 5" descr="who lives there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15678" y="73550"/>
            <a:ext cx="2237411" cy="3346982"/>
          </a:xfrm>
        </p:spPr>
      </p:pic>
      <p:sp>
        <p:nvSpPr>
          <p:cNvPr id="267270" name="Rectangle 6"/>
          <p:cNvSpPr>
            <a:spLocks noChangeArrowheads="1"/>
          </p:cNvSpPr>
          <p:nvPr/>
        </p:nvSpPr>
        <p:spPr bwMode="auto">
          <a:xfrm>
            <a:off x="4211638" y="4464050"/>
            <a:ext cx="9699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sz="2400" dirty="0"/>
          </a:p>
        </p:txBody>
      </p:sp>
      <p:pic>
        <p:nvPicPr>
          <p:cNvPr id="267271" name="Picture 7" descr="feet"/>
          <p:cNvPicPr>
            <a:picLocks noChangeAspect="1" noChangeArrowheads="1"/>
          </p:cNvPicPr>
          <p:nvPr/>
        </p:nvPicPr>
        <p:blipFill>
          <a:blip r:embed="rId6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012" y="3486977"/>
            <a:ext cx="2240585" cy="3346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7272" name="Rectangle 8"/>
          <p:cNvSpPr>
            <a:spLocks noChangeArrowheads="1"/>
          </p:cNvSpPr>
          <p:nvPr/>
        </p:nvSpPr>
        <p:spPr bwMode="auto">
          <a:xfrm>
            <a:off x="3314700" y="38671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400" dirty="0"/>
          </a:p>
        </p:txBody>
      </p:sp>
      <p:pic>
        <p:nvPicPr>
          <p:cNvPr id="267273" name="Picture 9" descr="touchi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306" y="3505200"/>
            <a:ext cx="2213116" cy="3307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843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53</Words>
  <Application>Microsoft Macintosh PowerPoint</Application>
  <PresentationFormat>On-screen Show (4:3)</PresentationFormat>
  <Paragraphs>3</Paragraphs>
  <Slides>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An Invitation </vt:lpstr>
      <vt:lpstr>PowerPoint Presentation</vt:lpstr>
    </vt:vector>
  </TitlesOfParts>
  <Company>NVSD44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Invitation </dc:title>
  <dc:creator>user</dc:creator>
  <cp:lastModifiedBy>user</cp:lastModifiedBy>
  <cp:revision>2</cp:revision>
  <dcterms:created xsi:type="dcterms:W3CDTF">2015-05-11T00:26:53Z</dcterms:created>
  <dcterms:modified xsi:type="dcterms:W3CDTF">2015-05-11T00:37:37Z</dcterms:modified>
</cp:coreProperties>
</file>